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1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633F-8547-4853-8BC2-C5610323ACD6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75F4-04AD-4DD2-98E0-34841B7D507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659"/>
            <a:ext cx="12192001" cy="686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448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633F-8547-4853-8BC2-C5610323ACD6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75F4-04AD-4DD2-98E0-34841B7D507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659"/>
            <a:ext cx="12192001" cy="686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9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633F-8547-4853-8BC2-C5610323ACD6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75F4-04AD-4DD2-98E0-34841B7D5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9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633F-8547-4853-8BC2-C5610323ACD6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75F4-04AD-4DD2-98E0-34841B7D5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3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633F-8547-4853-8BC2-C5610323ACD6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75F4-04AD-4DD2-98E0-34841B7D5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4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633F-8547-4853-8BC2-C5610323ACD6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75F4-04AD-4DD2-98E0-34841B7D5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5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633F-8547-4853-8BC2-C5610323ACD6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75F4-04AD-4DD2-98E0-34841B7D5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4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633F-8547-4853-8BC2-C5610323ACD6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75F4-04AD-4DD2-98E0-34841B7D5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633F-8547-4853-8BC2-C5610323ACD6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75F4-04AD-4DD2-98E0-34841B7D5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0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5633F-8547-4853-8BC2-C5610323ACD6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F75F4-04AD-4DD2-98E0-34841B7D5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9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61693" y="1505686"/>
            <a:ext cx="1136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b="1" dirty="0" smtClean="0">
                <a:solidFill>
                  <a:srgbClr val="121646"/>
                </a:solidFill>
                <a:cs typeface="B Nazanin" panose="00000400000000000000" pitchFamily="2" charset="-78"/>
              </a:rPr>
              <a:t>عنوان مقاله:</a:t>
            </a:r>
            <a:endParaRPr lang="en-US" b="1" dirty="0">
              <a:solidFill>
                <a:srgbClr val="121646"/>
              </a:solidFill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34358" y="2819331"/>
            <a:ext cx="3063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b="1" dirty="0" smtClean="0">
                <a:solidFill>
                  <a:srgbClr val="121646"/>
                </a:solidFill>
                <a:cs typeface="B Nazanin" panose="00000400000000000000" pitchFamily="2" charset="-78"/>
              </a:rPr>
              <a:t>نام و نام خانوادگی نویسندگان مقاله</a:t>
            </a:r>
            <a:r>
              <a:rPr lang="en-US" b="1" dirty="0" smtClean="0">
                <a:solidFill>
                  <a:srgbClr val="121646"/>
                </a:solidFill>
                <a:cs typeface="B Nazanin" panose="00000400000000000000" pitchFamily="2" charset="-78"/>
              </a:rPr>
              <a:t>: </a:t>
            </a:r>
            <a:endParaRPr lang="en-US" b="1" dirty="0">
              <a:solidFill>
                <a:srgbClr val="121646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35946" y="4261764"/>
            <a:ext cx="2308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dirty="0" smtClean="0">
                <a:solidFill>
                  <a:srgbClr val="121646"/>
                </a:solidFill>
                <a:cs typeface="B Nazanin" panose="00000400000000000000" pitchFamily="2" charset="-78"/>
              </a:rPr>
              <a:t>آدرس ایمیل نویسنده مسئول :</a:t>
            </a:r>
            <a:endParaRPr lang="en-US" dirty="0">
              <a:solidFill>
                <a:srgbClr val="121646"/>
              </a:solidFill>
              <a:cs typeface="B Nazanin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51510" y="5553148"/>
            <a:ext cx="3047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dirty="0" smtClean="0">
                <a:solidFill>
                  <a:srgbClr val="121646"/>
                </a:solidFill>
                <a:cs typeface="B Nazanin" panose="00000400000000000000" pitchFamily="2" charset="-78"/>
              </a:rPr>
              <a:t>دانشگاه / سازمان / نهاد یا ارگان مربوطه</a:t>
            </a:r>
            <a:r>
              <a:rPr lang="en-US" dirty="0" smtClean="0">
                <a:solidFill>
                  <a:srgbClr val="121646"/>
                </a:solidFill>
                <a:cs typeface="B Nazanin" panose="00000400000000000000" pitchFamily="2" charset="-78"/>
              </a:rPr>
              <a:t>: </a:t>
            </a:r>
            <a:endParaRPr lang="en-US" dirty="0">
              <a:solidFill>
                <a:srgbClr val="121646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1844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7321" y="1284713"/>
            <a:ext cx="5181600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94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7321" y="1284713"/>
            <a:ext cx="5181600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8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7321" y="1284713"/>
            <a:ext cx="5181600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73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24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 Nazanin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Isatis</dc:creator>
  <cp:lastModifiedBy>Isatis</cp:lastModifiedBy>
  <cp:revision>6</cp:revision>
  <dcterms:created xsi:type="dcterms:W3CDTF">2021-03-07T13:33:49Z</dcterms:created>
  <dcterms:modified xsi:type="dcterms:W3CDTF">2021-03-07T15:16:14Z</dcterms:modified>
</cp:coreProperties>
</file>