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18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9659"/>
            <a:ext cx="12192001" cy="686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46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4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9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659"/>
            <a:ext cx="12183416" cy="6867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38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6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76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93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72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73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07BD-2605-4319-91F0-4A8578F77BCC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E3DEA-179E-4808-ACEF-556A74139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7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3068" y="1414972"/>
            <a:ext cx="4146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Title:</a:t>
            </a:r>
            <a:endParaRPr lang="en-US" sz="2200" b="1" dirty="0">
              <a:latin typeface="Myriad Hebrew" panose="01010101010101010101" pitchFamily="50" charset="-79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34882" y="2843666"/>
            <a:ext cx="37477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Author(s</a:t>
            </a:r>
            <a:r>
              <a:rPr lang="en-US" sz="22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):</a:t>
            </a:r>
            <a:endParaRPr lang="en-US" sz="2200" b="1" dirty="0">
              <a:solidFill>
                <a:srgbClr val="131846"/>
              </a:solidFill>
              <a:latin typeface="Myriad Hebrew" panose="01010101010101010101" pitchFamily="50" charset="-79"/>
              <a:cs typeface="Myriad Hebrew" panose="01010101010101010101" pitchFamily="50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7988" y="4157312"/>
            <a:ext cx="56667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Corresponding Author’s Email address</a:t>
            </a:r>
            <a:r>
              <a:rPr lang="en-US" sz="22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:</a:t>
            </a:r>
            <a:endParaRPr lang="en-US" sz="2200" b="1" dirty="0">
              <a:solidFill>
                <a:srgbClr val="131846"/>
              </a:solidFill>
              <a:latin typeface="Myriad Hebrew" panose="01010101010101010101" pitchFamily="50" charset="-79"/>
              <a:cs typeface="Myriad Hebrew" panose="01010101010101010101" pitchFamily="50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53068" y="5686401"/>
            <a:ext cx="6516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University/ organization or </a:t>
            </a:r>
            <a:r>
              <a:rPr lang="en-US" sz="14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associated organ</a:t>
            </a:r>
            <a:r>
              <a:rPr lang="en-US" sz="1400" b="1" dirty="0" smtClean="0">
                <a:solidFill>
                  <a:srgbClr val="131846"/>
                </a:solidFill>
                <a:latin typeface="Myriad Hebrew" panose="01010101010101010101" pitchFamily="50" charset="-79"/>
                <a:cs typeface="Myriad Hebrew" panose="01010101010101010101" pitchFamily="50" charset="-79"/>
              </a:rPr>
              <a:t>:</a:t>
            </a:r>
            <a:endParaRPr lang="en-US" sz="1400" b="1" dirty="0">
              <a:solidFill>
                <a:srgbClr val="131846"/>
              </a:solidFill>
              <a:latin typeface="Myriad Hebrew" panose="01010101010101010101" pitchFamily="50" charset="-79"/>
              <a:cs typeface="Myriad Hebrew" panose="01010101010101010101" pitchFamily="50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0074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8988380" cy="421139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6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5"/>
            <a:ext cx="8988380" cy="421139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57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Myriad Hebrew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Isatis</dc:creator>
  <cp:lastModifiedBy>1</cp:lastModifiedBy>
  <cp:revision>4</cp:revision>
  <dcterms:created xsi:type="dcterms:W3CDTF">2021-03-07T05:33:13Z</dcterms:created>
  <dcterms:modified xsi:type="dcterms:W3CDTF">2021-03-07T10:54:33Z</dcterms:modified>
</cp:coreProperties>
</file>